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5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" name="Google Shape;10;p2"/>
          <p:cNvSpPr/>
          <p:nvPr/>
        </p:nvSpPr>
        <p:spPr bwMode="auto">
          <a:xfrm>
            <a:off x="-94449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 bwMode="auto"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>
              <a:cxnSpLocks/>
            </p:cNvCxnSpPr>
            <p:nvPr/>
          </p:nvCxnSpPr>
          <p:spPr bwMode="auto"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>
              <a:cxnSpLocks/>
            </p:cNvCxnSpPr>
            <p:nvPr/>
          </p:nvCxnSpPr>
          <p:spPr bwMode="auto"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>
              <a:cxnSpLocks/>
            </p:cNvCxnSpPr>
            <p:nvPr/>
          </p:nvCxnSpPr>
          <p:spPr bwMode="auto"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 bwMode="auto"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000"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 bwMode="auto"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latin typeface="Roboto Slab Light"/>
              <a:ea typeface="Roboto Slab Light"/>
              <a:cs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 bwMode="auto"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"/>
          <p:cNvSpPr txBox="1"/>
          <p:nvPr>
            <p:ph type="subTitle" idx="1"/>
          </p:nvPr>
        </p:nvSpPr>
        <p:spPr bwMode="auto"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 bwMode="auto"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" name="Google Shape;62;p1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" name="Google Shape;63;p11"/>
          <p:cNvSpPr txBox="1"/>
          <p:nvPr>
            <p:ph type="title" hasCustomPrompt="1"/>
          </p:nvPr>
        </p:nvSpPr>
        <p:spPr bwMode="auto"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4" name="Google Shape;64;p11"/>
          <p:cNvSpPr txBox="1"/>
          <p:nvPr>
            <p:ph type="title" idx="2"/>
          </p:nvPr>
        </p:nvSpPr>
        <p:spPr bwMode="auto"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>
            <a:cxnSpLocks/>
          </p:cNvCxnSpPr>
          <p:nvPr/>
        </p:nvCxnSpPr>
        <p:spPr bwMode="auto"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>
            <a:cxnSpLocks/>
          </p:cNvCxnSpPr>
          <p:nvPr/>
        </p:nvCxnSpPr>
        <p:spPr bwMode="auto"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 bwMode="auto"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13"/>
          <p:cNvSpPr txBox="1"/>
          <p:nvPr>
            <p:ph type="title" idx="2" hasCustomPrompt="1"/>
          </p:nvPr>
        </p:nvSpPr>
        <p:spPr bwMode="auto"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 bwMode="auto"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3"/>
          <p:cNvSpPr txBox="1"/>
          <p:nvPr>
            <p:ph type="subTitle" idx="3"/>
          </p:nvPr>
        </p:nvSpPr>
        <p:spPr bwMode="auto"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13"/>
          <p:cNvSpPr txBox="1"/>
          <p:nvPr>
            <p:ph type="title" idx="4" hasCustomPrompt="1"/>
          </p:nvPr>
        </p:nvSpPr>
        <p:spPr bwMode="auto"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5" name="Google Shape;75;p13"/>
          <p:cNvSpPr txBox="1"/>
          <p:nvPr>
            <p:ph type="subTitle" idx="5"/>
          </p:nvPr>
        </p:nvSpPr>
        <p:spPr bwMode="auto"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3"/>
          <p:cNvSpPr txBox="1"/>
          <p:nvPr>
            <p:ph type="subTitle" idx="6"/>
          </p:nvPr>
        </p:nvSpPr>
        <p:spPr bwMode="auto"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3"/>
          <p:cNvSpPr txBox="1"/>
          <p:nvPr>
            <p:ph type="title" idx="7" hasCustomPrompt="1"/>
          </p:nvPr>
        </p:nvSpPr>
        <p:spPr bwMode="auto"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8" name="Google Shape;78;p13"/>
          <p:cNvSpPr txBox="1"/>
          <p:nvPr>
            <p:ph type="subTitle" idx="8"/>
          </p:nvPr>
        </p:nvSpPr>
        <p:spPr bwMode="auto"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13"/>
          <p:cNvSpPr txBox="1"/>
          <p:nvPr>
            <p:ph type="subTitle" idx="9"/>
          </p:nvPr>
        </p:nvSpPr>
        <p:spPr bwMode="auto"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0" name="Google Shape;80;p13"/>
          <p:cNvSpPr txBox="1"/>
          <p:nvPr>
            <p:ph type="title" idx="13" hasCustomPrompt="1"/>
          </p:nvPr>
        </p:nvSpPr>
        <p:spPr bwMode="auto"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1" name="Google Shape;81;p13"/>
          <p:cNvSpPr txBox="1"/>
          <p:nvPr>
            <p:ph type="subTitle" idx="14"/>
          </p:nvPr>
        </p:nvSpPr>
        <p:spPr bwMode="auto"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13"/>
          <p:cNvSpPr txBox="1"/>
          <p:nvPr>
            <p:ph type="subTitle" idx="15"/>
          </p:nvPr>
        </p:nvSpPr>
        <p:spPr bwMode="auto"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13"/>
          <p:cNvSpPr txBox="1"/>
          <p:nvPr>
            <p:ph type="title" idx="16" hasCustomPrompt="1"/>
          </p:nvPr>
        </p:nvSpPr>
        <p:spPr bwMode="auto"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4" name="Google Shape;84;p13"/>
          <p:cNvSpPr txBox="1"/>
          <p:nvPr>
            <p:ph type="subTitle" idx="17"/>
          </p:nvPr>
        </p:nvSpPr>
        <p:spPr bwMode="auto"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13"/>
          <p:cNvSpPr txBox="1"/>
          <p:nvPr>
            <p:ph type="subTitle" idx="18"/>
          </p:nvPr>
        </p:nvSpPr>
        <p:spPr bwMode="auto"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13"/>
          <p:cNvSpPr txBox="1"/>
          <p:nvPr>
            <p:ph type="title" idx="19" hasCustomPrompt="1"/>
          </p:nvPr>
        </p:nvSpPr>
        <p:spPr bwMode="auto"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7" name="Google Shape;87;p13"/>
          <p:cNvSpPr txBox="1"/>
          <p:nvPr>
            <p:ph type="subTitle" idx="20"/>
          </p:nvPr>
        </p:nvSpPr>
        <p:spPr bwMode="auto"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3"/>
          <p:cNvSpPr txBox="1"/>
          <p:nvPr>
            <p:ph type="subTitle" idx="21"/>
          </p:nvPr>
        </p:nvSpPr>
        <p:spPr bwMode="auto"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1" preserve="0" showMasterPhAnim="0" userDrawn="1">
  <p:cSld name="CUSTOM_5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 bwMode="auto"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91" name="Google Shape;91;p14"/>
          <p:cNvCxnSpPr>
            <a:cxnSpLocks/>
          </p:cNvCxnSpPr>
          <p:nvPr/>
        </p:nvCxnSpPr>
        <p:spPr bwMode="auto"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>
            <a:cxnSpLocks/>
          </p:cNvCxnSpPr>
          <p:nvPr/>
        </p:nvCxnSpPr>
        <p:spPr bwMode="auto"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 bwMode="auto"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14"/>
          <p:cNvSpPr txBox="1"/>
          <p:nvPr>
            <p:ph type="title" idx="2" hasCustomPrompt="1"/>
          </p:nvPr>
        </p:nvSpPr>
        <p:spPr bwMode="auto"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6" name="Google Shape;96;p14"/>
          <p:cNvSpPr txBox="1"/>
          <p:nvPr>
            <p:ph type="subTitle" idx="1"/>
          </p:nvPr>
        </p:nvSpPr>
        <p:spPr bwMode="auto"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" name="Google Shape;97;p14"/>
          <p:cNvSpPr txBox="1"/>
          <p:nvPr>
            <p:ph type="subTitle" idx="3"/>
          </p:nvPr>
        </p:nvSpPr>
        <p:spPr bwMode="auto"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14"/>
          <p:cNvSpPr txBox="1"/>
          <p:nvPr>
            <p:ph type="title" idx="4" hasCustomPrompt="1"/>
          </p:nvPr>
        </p:nvSpPr>
        <p:spPr bwMode="auto"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9" name="Google Shape;99;p14"/>
          <p:cNvSpPr txBox="1"/>
          <p:nvPr>
            <p:ph type="subTitle" idx="5"/>
          </p:nvPr>
        </p:nvSpPr>
        <p:spPr bwMode="auto"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0" name="Google Shape;100;p14"/>
          <p:cNvSpPr txBox="1"/>
          <p:nvPr>
            <p:ph type="subTitle" idx="6"/>
          </p:nvPr>
        </p:nvSpPr>
        <p:spPr bwMode="auto"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1" name="Google Shape;101;p14"/>
          <p:cNvSpPr txBox="1"/>
          <p:nvPr>
            <p:ph type="title" idx="7" hasCustomPrompt="1"/>
          </p:nvPr>
        </p:nvSpPr>
        <p:spPr bwMode="auto"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2" name="Google Shape;102;p14"/>
          <p:cNvSpPr txBox="1"/>
          <p:nvPr>
            <p:ph type="subTitle" idx="8"/>
          </p:nvPr>
        </p:nvSpPr>
        <p:spPr bwMode="auto"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4"/>
          <p:cNvSpPr txBox="1"/>
          <p:nvPr>
            <p:ph type="subTitle" idx="9"/>
          </p:nvPr>
        </p:nvSpPr>
        <p:spPr bwMode="auto"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4"/>
          <p:cNvSpPr txBox="1"/>
          <p:nvPr>
            <p:ph type="title" idx="13" hasCustomPrompt="1"/>
          </p:nvPr>
        </p:nvSpPr>
        <p:spPr bwMode="auto"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5" name="Google Shape;105;p14"/>
          <p:cNvSpPr txBox="1"/>
          <p:nvPr>
            <p:ph type="subTitle" idx="14"/>
          </p:nvPr>
        </p:nvSpPr>
        <p:spPr bwMode="auto"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4"/>
          <p:cNvSpPr txBox="1"/>
          <p:nvPr>
            <p:ph type="subTitle" idx="15"/>
          </p:nvPr>
        </p:nvSpPr>
        <p:spPr bwMode="auto"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userDrawn="1">
  <p:cSld name="SECTION_HEADER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 bwMode="auto">
          <a:xfrm>
            <a:off x="5905875" y="874075"/>
            <a:ext cx="3275699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9" name="Google Shape;109;p15"/>
          <p:cNvSpPr/>
          <p:nvPr/>
        </p:nvSpPr>
        <p:spPr bwMode="auto"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0" name="Google Shape;110;p1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1" name="Google Shape;111;p15"/>
          <p:cNvSpPr txBox="1"/>
          <p:nvPr>
            <p:ph type="title" hasCustomPrompt="1"/>
          </p:nvPr>
        </p:nvSpPr>
        <p:spPr bwMode="auto"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2" name="Google Shape;112;p15"/>
          <p:cNvSpPr txBox="1"/>
          <p:nvPr>
            <p:ph type="title" idx="2"/>
          </p:nvPr>
        </p:nvSpPr>
        <p:spPr bwMode="auto"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15"/>
          <p:cNvSpPr txBox="1"/>
          <p:nvPr>
            <p:ph type="subTitle" idx="1"/>
          </p:nvPr>
        </p:nvSpPr>
        <p:spPr bwMode="auto"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4" name="Google Shape;114;p15"/>
          <p:cNvCxnSpPr>
            <a:cxnSpLocks/>
          </p:cNvCxnSpPr>
          <p:nvPr/>
        </p:nvCxnSpPr>
        <p:spPr bwMode="auto"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>
            <a:cxnSpLocks/>
          </p:cNvCxnSpPr>
          <p:nvPr/>
        </p:nvCxnSpPr>
        <p:spPr bwMode="auto"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userDrawn="1">
  <p:cSld name="SECTION_HEADER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8" name="Google Shape;118;p16"/>
          <p:cNvSpPr txBox="1"/>
          <p:nvPr>
            <p:ph type="title" hasCustomPrompt="1"/>
          </p:nvPr>
        </p:nvSpPr>
        <p:spPr bwMode="auto"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9" name="Google Shape;119;p16"/>
          <p:cNvSpPr txBox="1"/>
          <p:nvPr>
            <p:ph type="title" idx="2"/>
          </p:nvPr>
        </p:nvSpPr>
        <p:spPr bwMode="auto"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6"/>
          <p:cNvSpPr txBox="1"/>
          <p:nvPr>
            <p:ph type="subTitle" idx="1"/>
          </p:nvPr>
        </p:nvSpPr>
        <p:spPr bwMode="auto"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userDrawn="1">
  <p:cSld name="TITLE_ONLY_6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 bwMode="auto"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1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userDrawn="1">
  <p:cSld name="TITLE_ONLY_6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 bwMode="auto"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1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 1" preserve="0" showMasterPhAnim="0" userDrawn="1">
  <p:cSld name="BIG_NUMBER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 bwMode="auto"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1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0" name="Google Shape;130;p19"/>
          <p:cNvSpPr txBox="1"/>
          <p:nvPr>
            <p:ph type="title" hasCustomPrompt="1"/>
          </p:nvPr>
        </p:nvSpPr>
        <p:spPr bwMode="auto"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1" name="Google Shape;131;p19"/>
          <p:cNvSpPr txBox="1"/>
          <p:nvPr>
            <p:ph type="title" idx="2"/>
          </p:nvPr>
        </p:nvSpPr>
        <p:spPr bwMode="auto"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MAIN_POINT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" name="Google Shape;134;p20"/>
          <p:cNvSpPr txBox="1"/>
          <p:nvPr>
            <p:ph type="subTitle" idx="1"/>
          </p:nvPr>
        </p:nvSpPr>
        <p:spPr bwMode="auto"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subTitle" idx="2"/>
          </p:nvPr>
        </p:nvSpPr>
        <p:spPr bwMode="auto"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" name="Google Shape;21;p3"/>
          <p:cNvSpPr/>
          <p:nvPr/>
        </p:nvSpPr>
        <p:spPr bwMode="auto"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22" name="Google Shape;22;p3"/>
          <p:cNvCxnSpPr>
            <a:cxnSpLocks/>
          </p:cNvCxnSpPr>
          <p:nvPr/>
        </p:nvCxnSpPr>
        <p:spPr bwMode="auto"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>
            <p:ph type="title" hasCustomPrompt="1"/>
          </p:nvPr>
        </p:nvSpPr>
        <p:spPr bwMode="auto"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4" name="Google Shape;24;p3"/>
          <p:cNvSpPr txBox="1"/>
          <p:nvPr>
            <p:ph type="title" idx="2"/>
          </p:nvPr>
        </p:nvSpPr>
        <p:spPr bwMode="auto"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3"/>
          <p:cNvSpPr txBox="1"/>
          <p:nvPr>
            <p:ph type="subTitle" idx="1"/>
          </p:nvPr>
        </p:nvSpPr>
        <p:spPr bwMode="auto"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 bwMode="auto">
          <a:xfrm>
            <a:off x="3180600" y="-56625"/>
            <a:ext cx="2782800" cy="5250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8" name="Google Shape;138;p2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 bwMode="auto"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21"/>
          <p:cNvSpPr txBox="1"/>
          <p:nvPr>
            <p:ph type="subTitle" idx="1"/>
          </p:nvPr>
        </p:nvSpPr>
        <p:spPr bwMode="auto">
          <a:xfrm>
            <a:off x="945404" y="2847226"/>
            <a:ext cx="1837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21"/>
          <p:cNvSpPr txBox="1"/>
          <p:nvPr>
            <p:ph type="subTitle" idx="2"/>
          </p:nvPr>
        </p:nvSpPr>
        <p:spPr bwMode="auto"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21"/>
          <p:cNvSpPr txBox="1"/>
          <p:nvPr>
            <p:ph type="subTitle" idx="3"/>
          </p:nvPr>
        </p:nvSpPr>
        <p:spPr bwMode="auto">
          <a:xfrm>
            <a:off x="6315342" y="2847219"/>
            <a:ext cx="19200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21"/>
          <p:cNvSpPr txBox="1"/>
          <p:nvPr>
            <p:ph type="subTitle" idx="4"/>
          </p:nvPr>
        </p:nvSpPr>
        <p:spPr bwMode="auto"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 1" preserve="0" showMasterPhAnim="0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6" name="Google Shape;146;p22"/>
          <p:cNvSpPr txBox="1"/>
          <p:nvPr>
            <p:ph type="subTitle" idx="1"/>
          </p:nvPr>
        </p:nvSpPr>
        <p:spPr bwMode="auto">
          <a:xfrm>
            <a:off x="625300" y="1217725"/>
            <a:ext cx="3892199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" name="Google Shape;148;p22"/>
          <p:cNvSpPr txBox="1"/>
          <p:nvPr>
            <p:ph type="subTitle" idx="2"/>
          </p:nvPr>
        </p:nvSpPr>
        <p:spPr bwMode="auto"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userDrawn="1">
  <p:cSld name="TITLE_ONLY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 bwMode="auto"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2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userDrawn="1">
  <p:cSld name="TITLE_ONLY_5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 bwMode="auto"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2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5" preserve="0" showMasterPhAnim="0" userDrawn="1">
  <p:cSld name="TITLE_ONLY_5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 bwMode="auto"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2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userDrawn="1">
  <p:cSld name="TITLE_ONLY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0" name="Google Shape;160;p26"/>
          <p:cNvSpPr/>
          <p:nvPr/>
        </p:nvSpPr>
        <p:spPr bwMode="auto"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 bwMode="auto"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26"/>
          <p:cNvSpPr txBox="1"/>
          <p:nvPr>
            <p:ph type="subTitle" idx="1"/>
          </p:nvPr>
        </p:nvSpPr>
        <p:spPr bwMode="auto"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26"/>
          <p:cNvSpPr txBox="1"/>
          <p:nvPr>
            <p:ph type="subTitle" idx="2"/>
          </p:nvPr>
        </p:nvSpPr>
        <p:spPr bwMode="auto">
          <a:xfrm>
            <a:off x="3868989" y="270716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26"/>
          <p:cNvSpPr txBox="1"/>
          <p:nvPr>
            <p:ph type="subTitle" idx="3"/>
          </p:nvPr>
        </p:nvSpPr>
        <p:spPr bwMode="auto"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26"/>
          <p:cNvSpPr txBox="1"/>
          <p:nvPr>
            <p:ph type="subTitle" idx="4"/>
          </p:nvPr>
        </p:nvSpPr>
        <p:spPr bwMode="auto">
          <a:xfrm>
            <a:off x="6075725" y="270716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3" preserve="0" showMasterPhAnim="0" userDrawn="1">
  <p:cSld name="TITLE_ONLY_3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 bwMode="auto"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 bwMode="auto"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>
              <a:cxnSpLocks/>
            </p:cNvCxnSpPr>
            <p:nvPr/>
          </p:nvCxnSpPr>
          <p:spPr bwMode="auto"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>
              <a:cxnSpLocks/>
            </p:cNvCxnSpPr>
            <p:nvPr/>
          </p:nvCxnSpPr>
          <p:spPr bwMode="auto"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>
              <a:cxnSpLocks/>
            </p:cNvCxnSpPr>
            <p:nvPr/>
          </p:nvCxnSpPr>
          <p:spPr bwMode="auto"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>
              <a:cxnSpLocks/>
            </p:cNvCxnSpPr>
            <p:nvPr/>
          </p:nvCxnSpPr>
          <p:spPr bwMode="auto"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 bwMode="auto"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27"/>
          <p:cNvSpPr txBox="1"/>
          <p:nvPr>
            <p:ph type="subTitle" idx="1"/>
          </p:nvPr>
        </p:nvSpPr>
        <p:spPr bwMode="auto"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27"/>
          <p:cNvSpPr txBox="1"/>
          <p:nvPr>
            <p:ph type="subTitle" idx="2"/>
          </p:nvPr>
        </p:nvSpPr>
        <p:spPr bwMode="auto"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" name="Google Shape;177;p27"/>
          <p:cNvSpPr txBox="1"/>
          <p:nvPr>
            <p:ph type="subTitle" idx="3"/>
          </p:nvPr>
        </p:nvSpPr>
        <p:spPr bwMode="auto"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27"/>
          <p:cNvSpPr txBox="1"/>
          <p:nvPr>
            <p:ph type="subTitle" idx="4"/>
          </p:nvPr>
        </p:nvSpPr>
        <p:spPr bwMode="auto"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27"/>
          <p:cNvSpPr txBox="1"/>
          <p:nvPr>
            <p:ph type="subTitle" idx="5"/>
          </p:nvPr>
        </p:nvSpPr>
        <p:spPr bwMode="auto"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27"/>
          <p:cNvSpPr txBox="1"/>
          <p:nvPr>
            <p:ph type="subTitle" idx="6"/>
          </p:nvPr>
        </p:nvSpPr>
        <p:spPr bwMode="auto"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4" preserve="0" showMasterPhAnim="0" userDrawn="1">
  <p:cSld name="TITLE_ONLY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" name="Google Shape;183;p28"/>
          <p:cNvSpPr/>
          <p:nvPr/>
        </p:nvSpPr>
        <p:spPr bwMode="auto"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 bwMode="auto"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" name="Google Shape;185;p28"/>
          <p:cNvSpPr txBox="1"/>
          <p:nvPr>
            <p:ph type="subTitle" idx="1"/>
          </p:nvPr>
        </p:nvSpPr>
        <p:spPr bwMode="auto"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6" name="Google Shape;186;p28"/>
          <p:cNvSpPr txBox="1"/>
          <p:nvPr>
            <p:ph type="subTitle" idx="2"/>
          </p:nvPr>
        </p:nvSpPr>
        <p:spPr bwMode="auto"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7" name="Google Shape;187;p28"/>
          <p:cNvSpPr txBox="1"/>
          <p:nvPr>
            <p:ph type="subTitle" idx="3"/>
          </p:nvPr>
        </p:nvSpPr>
        <p:spPr bwMode="auto"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" name="Google Shape;188;p28"/>
          <p:cNvSpPr txBox="1"/>
          <p:nvPr>
            <p:ph type="subTitle" idx="4"/>
          </p:nvPr>
        </p:nvSpPr>
        <p:spPr bwMode="auto"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5" preserve="0" showMasterPhAnim="0" userDrawn="1">
  <p:cSld name="TITLE_ONLY_3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 bwMode="auto"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1" name="Google Shape;191;p29"/>
          <p:cNvSpPr/>
          <p:nvPr/>
        </p:nvSpPr>
        <p:spPr bwMode="auto"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 bwMode="auto"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29"/>
          <p:cNvSpPr txBox="1"/>
          <p:nvPr>
            <p:ph type="subTitle" idx="1"/>
          </p:nvPr>
        </p:nvSpPr>
        <p:spPr bwMode="auto"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29"/>
          <p:cNvSpPr txBox="1"/>
          <p:nvPr>
            <p:ph type="subTitle" idx="2"/>
          </p:nvPr>
        </p:nvSpPr>
        <p:spPr bwMode="auto"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29"/>
          <p:cNvSpPr txBox="1"/>
          <p:nvPr>
            <p:ph type="subTitle" idx="3"/>
          </p:nvPr>
        </p:nvSpPr>
        <p:spPr bwMode="auto"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29"/>
          <p:cNvSpPr txBox="1"/>
          <p:nvPr>
            <p:ph type="subTitle" idx="4"/>
          </p:nvPr>
        </p:nvSpPr>
        <p:spPr bwMode="auto"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29"/>
          <p:cNvSpPr txBox="1"/>
          <p:nvPr>
            <p:ph type="subTitle" idx="5"/>
          </p:nvPr>
        </p:nvSpPr>
        <p:spPr bwMode="auto"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29"/>
          <p:cNvSpPr txBox="1"/>
          <p:nvPr>
            <p:ph type="subTitle" idx="6"/>
          </p:nvPr>
        </p:nvSpPr>
        <p:spPr bwMode="auto"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6" preserve="0" showMasterPhAnim="0" userDrawn="1">
  <p:cSld name="TITLE_ONLY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" name="Google Shape;28;p4"/>
          <p:cNvSpPr txBox="1"/>
          <p:nvPr>
            <p:ph type="subTitle" idx="1"/>
          </p:nvPr>
        </p:nvSpPr>
        <p:spPr bwMode="auto"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7" preserve="0" showMasterPhAnim="0" userDrawn="1">
  <p:cSld name="TITLE_ONLY_1_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8" preserve="0" showMasterPhAnim="0" userDrawn="1">
  <p:cSld name="TITLE_ONLY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 bwMode="auto">
          <a:xfrm>
            <a:off x="4876902" y="120065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9" preserve="0" showMasterPhAnim="0" userDrawn="1">
  <p:cSld name="TITLE_ONLY_1_1_1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 bwMode="auto">
          <a:xfrm>
            <a:off x="713227" y="31090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0" preserve="0" showMasterPhAnim="0" userDrawn="1">
  <p:cSld name="TITLE_ONLY_1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 bwMode="auto">
          <a:xfrm>
            <a:off x="713227" y="53950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1" preserve="0" showMasterPhAnim="0" userDrawn="1">
  <p:cSld name="TITLE_ONL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 bwMode="auto">
          <a:xfrm>
            <a:off x="489899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" name="Google Shape;216;p3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2" preserve="0" showMasterPhAnim="0" userDrawn="1">
  <p:cSld name="TITLE_ONLY_2_3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9" name="Google Shape;219;p36"/>
          <p:cNvSpPr/>
          <p:nvPr/>
        </p:nvSpPr>
        <p:spPr bwMode="auto"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>
            <a:cxnSpLocks/>
          </p:cNvCxnSpPr>
          <p:nvPr/>
        </p:nvCxnSpPr>
        <p:spPr bwMode="auto"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 bwMode="auto"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3" preserve="0" showMasterPhAnim="0" userDrawn="1">
  <p:cSld name="TITLE_ONLY_2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 bwMode="auto"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4" name="Google Shape;224;p3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4" preserve="0" showMasterPhAnim="0" userDrawn="1">
  <p:cSld name="TITLE_ONLY_2_2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 bwMode="auto"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3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5" preserve="0" showMasterPhAnim="0" userDrawn="1">
  <p:cSld name="TITLE_ONLY_2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 bwMode="auto"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6" preserve="0" showMasterPhAnim="0" userDrawn="1">
  <p:cSld name="TITLE_ONLY_2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 bwMode="auto"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" name="Google Shape;32;p5"/>
          <p:cNvSpPr/>
          <p:nvPr/>
        </p:nvSpPr>
        <p:spPr bwMode="auto">
          <a:xfrm>
            <a:off x="3189572" y="-61450"/>
            <a:ext cx="6166500" cy="5250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 bwMode="auto"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5"/>
          <p:cNvSpPr txBox="1"/>
          <p:nvPr>
            <p:ph type="subTitle" idx="1"/>
          </p:nvPr>
        </p:nvSpPr>
        <p:spPr bwMode="auto">
          <a:xfrm>
            <a:off x="4153278" y="3146801"/>
            <a:ext cx="1837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5"/>
          <p:cNvSpPr txBox="1"/>
          <p:nvPr>
            <p:ph type="subTitle" idx="2"/>
          </p:nvPr>
        </p:nvSpPr>
        <p:spPr bwMode="auto">
          <a:xfrm>
            <a:off x="3906377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5"/>
          <p:cNvSpPr txBox="1"/>
          <p:nvPr>
            <p:ph type="subTitle" idx="3"/>
          </p:nvPr>
        </p:nvSpPr>
        <p:spPr bwMode="auto">
          <a:xfrm>
            <a:off x="6374237" y="580394"/>
            <a:ext cx="19200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5"/>
          <p:cNvSpPr txBox="1"/>
          <p:nvPr>
            <p:ph type="subTitle" idx="4"/>
          </p:nvPr>
        </p:nvSpPr>
        <p:spPr bwMode="auto"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7" preserve="0" showMasterPhAnim="0" userDrawn="1">
  <p:cSld name="TITLE_ONLY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6" name="Google Shape;236;p41"/>
          <p:cNvSpPr/>
          <p:nvPr/>
        </p:nvSpPr>
        <p:spPr bwMode="auto"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7" name="Google Shape;237;p41"/>
          <p:cNvSpPr/>
          <p:nvPr/>
        </p:nvSpPr>
        <p:spPr bwMode="auto"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>
            <a:cxnSpLocks/>
          </p:cNvCxnSpPr>
          <p:nvPr/>
        </p:nvCxnSpPr>
        <p:spPr bwMode="auto"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>
            <a:cxnSpLocks/>
          </p:cNvCxnSpPr>
          <p:nvPr/>
        </p:nvCxnSpPr>
        <p:spPr bwMode="auto"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 bwMode="auto"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8" preserve="0" showMasterPhAnim="0" userDrawn="1">
  <p:cSld name="TITLE_ONLY_4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 bwMode="auto"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 1" preserve="0" showMasterPhAnim="0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 bwMode="auto"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" name="Google Shape;246;p43"/>
          <p:cNvSpPr txBox="1"/>
          <p:nvPr>
            <p:ph type="subTitle" idx="1"/>
          </p:nvPr>
        </p:nvSpPr>
        <p:spPr bwMode="auto"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7" name="Google Shape;247;p43"/>
          <p:cNvSpPr txBox="1"/>
          <p:nvPr>
            <p:ph type="subTitle" idx="2"/>
          </p:nvPr>
        </p:nvSpPr>
        <p:spPr bwMode="auto"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48" name="Google Shape;248;p43"/>
          <p:cNvSpPr txBox="1"/>
          <p:nvPr>
            <p:ph type="subTitle" idx="3"/>
          </p:nvPr>
        </p:nvSpPr>
        <p:spPr bwMode="auto"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9" name="Google Shape;249;p43"/>
          <p:cNvSpPr txBox="1"/>
          <p:nvPr>
            <p:ph type="subTitle" idx="4"/>
          </p:nvPr>
        </p:nvSpPr>
        <p:spPr bwMode="auto"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0" name="Google Shape;250;p43"/>
          <p:cNvSpPr txBox="1"/>
          <p:nvPr>
            <p:ph type="subTitle" idx="5"/>
          </p:nvPr>
        </p:nvSpPr>
        <p:spPr bwMode="auto"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1" name="Google Shape;251;p43"/>
          <p:cNvSpPr txBox="1"/>
          <p:nvPr>
            <p:ph type="subTitle" idx="6"/>
          </p:nvPr>
        </p:nvSpPr>
        <p:spPr bwMode="auto"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2" name="Google Shape;252;p43"/>
          <p:cNvSpPr txBox="1"/>
          <p:nvPr>
            <p:ph type="subTitle" idx="7"/>
          </p:nvPr>
        </p:nvSpPr>
        <p:spPr bwMode="auto"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3" name="Google Shape;253;p43"/>
          <p:cNvSpPr txBox="1"/>
          <p:nvPr>
            <p:ph type="subTitle" idx="8"/>
          </p:nvPr>
        </p:nvSpPr>
        <p:spPr bwMode="auto"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43"/>
          <p:cNvSpPr txBox="1"/>
          <p:nvPr>
            <p:ph type="subTitle" idx="9"/>
          </p:nvPr>
        </p:nvSpPr>
        <p:spPr bwMode="auto"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43"/>
          <p:cNvSpPr txBox="1"/>
          <p:nvPr>
            <p:ph type="subTitle" idx="13"/>
          </p:nvPr>
        </p:nvSpPr>
        <p:spPr bwMode="auto"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6" name="Google Shape;256;p43"/>
          <p:cNvSpPr txBox="1"/>
          <p:nvPr>
            <p:ph type="subTitle" idx="14"/>
          </p:nvPr>
        </p:nvSpPr>
        <p:spPr bwMode="auto"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7" name="Google Shape;257;p43"/>
          <p:cNvSpPr txBox="1"/>
          <p:nvPr>
            <p:ph type="subTitle" idx="15"/>
          </p:nvPr>
        </p:nvSpPr>
        <p:spPr bwMode="auto"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8" name="Google Shape;258;p4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 2" preserve="0" showMasterPhAnim="0" userDrawn="1">
  <p:cSld name="CUSTOM_4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 bwMode="auto"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1" name="Google Shape;261;p44"/>
          <p:cNvSpPr txBox="1"/>
          <p:nvPr>
            <p:ph type="subTitle" idx="1"/>
          </p:nvPr>
        </p:nvSpPr>
        <p:spPr bwMode="auto">
          <a:xfrm>
            <a:off x="3201192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2" name="Google Shape;262;p44"/>
          <p:cNvSpPr txBox="1"/>
          <p:nvPr>
            <p:ph type="subTitle" idx="2"/>
          </p:nvPr>
        </p:nvSpPr>
        <p:spPr bwMode="auto">
          <a:xfrm>
            <a:off x="3201192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3" name="Google Shape;263;p44"/>
          <p:cNvSpPr txBox="1"/>
          <p:nvPr>
            <p:ph type="subTitle" idx="3"/>
          </p:nvPr>
        </p:nvSpPr>
        <p:spPr bwMode="auto"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44"/>
          <p:cNvSpPr txBox="1"/>
          <p:nvPr>
            <p:ph type="subTitle" idx="4"/>
          </p:nvPr>
        </p:nvSpPr>
        <p:spPr bwMode="auto"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5" name="Google Shape;265;p44"/>
          <p:cNvSpPr txBox="1"/>
          <p:nvPr>
            <p:ph type="subTitle" idx="5"/>
          </p:nvPr>
        </p:nvSpPr>
        <p:spPr bwMode="auto">
          <a:xfrm>
            <a:off x="6341184" y="2665517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6" name="Google Shape;266;p44"/>
          <p:cNvSpPr txBox="1"/>
          <p:nvPr>
            <p:ph type="subTitle" idx="6"/>
          </p:nvPr>
        </p:nvSpPr>
        <p:spPr bwMode="auto"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7" name="Google Shape;267;p44"/>
          <p:cNvSpPr txBox="1"/>
          <p:nvPr>
            <p:ph type="subTitle" idx="7"/>
          </p:nvPr>
        </p:nvSpPr>
        <p:spPr bwMode="auto">
          <a:xfrm>
            <a:off x="3201192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8" name="Google Shape;268;p44"/>
          <p:cNvSpPr txBox="1"/>
          <p:nvPr>
            <p:ph type="subTitle" idx="8"/>
          </p:nvPr>
        </p:nvSpPr>
        <p:spPr bwMode="auto">
          <a:xfrm>
            <a:off x="3201192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9" name="Google Shape;269;p44"/>
          <p:cNvSpPr txBox="1"/>
          <p:nvPr>
            <p:ph type="subTitle" idx="9"/>
          </p:nvPr>
        </p:nvSpPr>
        <p:spPr bwMode="auto">
          <a:xfrm>
            <a:off x="3201192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0" name="Google Shape;270;p44"/>
          <p:cNvSpPr txBox="1"/>
          <p:nvPr>
            <p:ph type="subTitle" idx="13"/>
          </p:nvPr>
        </p:nvSpPr>
        <p:spPr bwMode="auto">
          <a:xfrm>
            <a:off x="3201192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1" name="Google Shape;271;p44"/>
          <p:cNvSpPr txBox="1"/>
          <p:nvPr>
            <p:ph type="subTitle" idx="14"/>
          </p:nvPr>
        </p:nvSpPr>
        <p:spPr bwMode="auto"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2" name="Google Shape;272;p44"/>
          <p:cNvSpPr txBox="1"/>
          <p:nvPr>
            <p:ph type="subTitle" idx="15"/>
          </p:nvPr>
        </p:nvSpPr>
        <p:spPr bwMode="auto"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3" name="Google Shape;273;p4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2" preserve="0" showMasterPhAnim="0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 bwMode="auto"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type="subTitle" idx="1"/>
          </p:nvPr>
        </p:nvSpPr>
        <p:spPr bwMode="auto"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7" name="Google Shape;277;p45"/>
          <p:cNvSpPr txBox="1"/>
          <p:nvPr>
            <p:ph type="subTitle" idx="2"/>
          </p:nvPr>
        </p:nvSpPr>
        <p:spPr bwMode="auto"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8" name="Google Shape;278;p45"/>
          <p:cNvSpPr txBox="1"/>
          <p:nvPr>
            <p:ph type="subTitle" idx="3"/>
          </p:nvPr>
        </p:nvSpPr>
        <p:spPr bwMode="auto"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9" name="Google Shape;279;p45"/>
          <p:cNvSpPr txBox="1"/>
          <p:nvPr>
            <p:ph type="subTitle" idx="4"/>
          </p:nvPr>
        </p:nvSpPr>
        <p:spPr bwMode="auto">
          <a:xfrm>
            <a:off x="6411817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0" name="Google Shape;280;p45"/>
          <p:cNvSpPr txBox="1"/>
          <p:nvPr>
            <p:ph type="subTitle" idx="5"/>
          </p:nvPr>
        </p:nvSpPr>
        <p:spPr bwMode="auto"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1" name="Google Shape;281;p45"/>
          <p:cNvSpPr txBox="1"/>
          <p:nvPr>
            <p:ph type="subTitle" idx="6"/>
          </p:nvPr>
        </p:nvSpPr>
        <p:spPr bwMode="auto"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2" name="Google Shape;282;p45"/>
          <p:cNvSpPr txBox="1"/>
          <p:nvPr>
            <p:ph type="subTitle" idx="7"/>
          </p:nvPr>
        </p:nvSpPr>
        <p:spPr bwMode="auto">
          <a:xfrm>
            <a:off x="6411817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3" name="Google Shape;283;p45"/>
          <p:cNvSpPr txBox="1"/>
          <p:nvPr>
            <p:ph type="subTitle" idx="8"/>
          </p:nvPr>
        </p:nvSpPr>
        <p:spPr bwMode="auto">
          <a:xfrm>
            <a:off x="6411817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4" name="Google Shape;284;p45"/>
          <p:cNvSpPr txBox="1"/>
          <p:nvPr>
            <p:ph type="title"/>
          </p:nvPr>
        </p:nvSpPr>
        <p:spPr bwMode="auto"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5" name="Google Shape;285;p4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userDrawn="1">
  <p:cSld name="CUSTOM_1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 bwMode="auto"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9" name="Google Shape;289;p46"/>
          <p:cNvSpPr txBox="1"/>
          <p:nvPr>
            <p:ph type="subTitle" idx="1"/>
          </p:nvPr>
        </p:nvSpPr>
        <p:spPr bwMode="auto"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0" name="Google Shape;290;p46"/>
          <p:cNvSpPr txBox="1"/>
          <p:nvPr>
            <p:ph type="subTitle" idx="2"/>
          </p:nvPr>
        </p:nvSpPr>
        <p:spPr bwMode="auto"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1" name="Google Shape;291;p46"/>
          <p:cNvSpPr txBox="1"/>
          <p:nvPr>
            <p:ph type="subTitle" idx="3"/>
          </p:nvPr>
        </p:nvSpPr>
        <p:spPr bwMode="auto"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2" name="Google Shape;292;p46"/>
          <p:cNvSpPr txBox="1"/>
          <p:nvPr>
            <p:ph type="subTitle" idx="4"/>
          </p:nvPr>
        </p:nvSpPr>
        <p:spPr bwMode="auto"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3" name="Google Shape;293;p46"/>
          <p:cNvSpPr txBox="1"/>
          <p:nvPr>
            <p:ph type="subTitle" idx="5"/>
          </p:nvPr>
        </p:nvSpPr>
        <p:spPr bwMode="auto"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4" name="Google Shape;294;p46"/>
          <p:cNvSpPr txBox="1"/>
          <p:nvPr>
            <p:ph type="subTitle" idx="6"/>
          </p:nvPr>
        </p:nvSpPr>
        <p:spPr bwMode="auto"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5" name="Google Shape;295;p46"/>
          <p:cNvSpPr txBox="1"/>
          <p:nvPr>
            <p:ph type="title"/>
          </p:nvPr>
        </p:nvSpPr>
        <p:spPr bwMode="auto"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3" preserve="0" showMasterPhAnim="0" userDrawn="1">
  <p:cSld name="CUSTOM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8" name="Google Shape;298;p47"/>
          <p:cNvSpPr txBox="1"/>
          <p:nvPr>
            <p:ph type="subTitle" idx="1"/>
          </p:nvPr>
        </p:nvSpPr>
        <p:spPr bwMode="auto"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9" name="Google Shape;299;p47"/>
          <p:cNvSpPr txBox="1"/>
          <p:nvPr>
            <p:ph type="subTitle" idx="2"/>
          </p:nvPr>
        </p:nvSpPr>
        <p:spPr bwMode="auto"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0" name="Google Shape;300;p47"/>
          <p:cNvSpPr txBox="1"/>
          <p:nvPr>
            <p:ph type="subTitle" idx="3"/>
          </p:nvPr>
        </p:nvSpPr>
        <p:spPr bwMode="auto"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1" name="Google Shape;301;p47"/>
          <p:cNvSpPr txBox="1"/>
          <p:nvPr>
            <p:ph type="subTitle" idx="4"/>
          </p:nvPr>
        </p:nvSpPr>
        <p:spPr bwMode="auto">
          <a:xfrm>
            <a:off x="4800600" y="2060915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2" name="Google Shape;302;p47"/>
          <p:cNvSpPr txBox="1"/>
          <p:nvPr>
            <p:ph type="subTitle" idx="5"/>
          </p:nvPr>
        </p:nvSpPr>
        <p:spPr bwMode="auto"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3" name="Google Shape;303;p47"/>
          <p:cNvSpPr txBox="1"/>
          <p:nvPr>
            <p:ph type="subTitle" idx="6"/>
          </p:nvPr>
        </p:nvSpPr>
        <p:spPr bwMode="auto">
          <a:xfrm>
            <a:off x="4800600" y="3970871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4" name="Google Shape;304;p47"/>
          <p:cNvSpPr txBox="1"/>
          <p:nvPr>
            <p:ph type="title"/>
          </p:nvPr>
        </p:nvSpPr>
        <p:spPr bwMode="auto"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5" name="Google Shape;305;p47"/>
          <p:cNvSpPr txBox="1"/>
          <p:nvPr>
            <p:ph type="subTitle" idx="7"/>
          </p:nvPr>
        </p:nvSpPr>
        <p:spPr bwMode="auto">
          <a:xfrm>
            <a:off x="4800600" y="3020457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6" name="Google Shape;306;p47"/>
          <p:cNvSpPr txBox="1"/>
          <p:nvPr>
            <p:ph type="subTitle" idx="8"/>
          </p:nvPr>
        </p:nvSpPr>
        <p:spPr bwMode="auto"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4" preserve="0" showMasterPhAnim="0" userDrawn="1">
  <p:cSld name="CUSTOM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9" name="Google Shape;309;p48"/>
          <p:cNvSpPr txBox="1"/>
          <p:nvPr>
            <p:ph type="subTitle" idx="1"/>
          </p:nvPr>
        </p:nvSpPr>
        <p:spPr bwMode="auto"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0" name="Google Shape;310;p48"/>
          <p:cNvSpPr txBox="1"/>
          <p:nvPr>
            <p:ph type="subTitle" idx="2"/>
          </p:nvPr>
        </p:nvSpPr>
        <p:spPr bwMode="auto"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1" name="Google Shape;311;p48"/>
          <p:cNvSpPr txBox="1"/>
          <p:nvPr>
            <p:ph type="subTitle" idx="3"/>
          </p:nvPr>
        </p:nvSpPr>
        <p:spPr bwMode="auto"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2" name="Google Shape;312;p48"/>
          <p:cNvSpPr txBox="1"/>
          <p:nvPr>
            <p:ph type="subTitle" idx="4"/>
          </p:nvPr>
        </p:nvSpPr>
        <p:spPr bwMode="auto"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3" name="Google Shape;313;p48"/>
          <p:cNvSpPr txBox="1"/>
          <p:nvPr>
            <p:ph type="subTitle" idx="5"/>
          </p:nvPr>
        </p:nvSpPr>
        <p:spPr bwMode="auto"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4" name="Google Shape;314;p48"/>
          <p:cNvSpPr txBox="1"/>
          <p:nvPr>
            <p:ph type="subTitle" idx="6"/>
          </p:nvPr>
        </p:nvSpPr>
        <p:spPr bwMode="auto"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5" name="Google Shape;315;p48"/>
          <p:cNvSpPr txBox="1"/>
          <p:nvPr>
            <p:ph type="title"/>
          </p:nvPr>
        </p:nvSpPr>
        <p:spPr bwMode="auto"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" name="Google Shape;316;p48"/>
          <p:cNvSpPr txBox="1"/>
          <p:nvPr>
            <p:ph type="subTitle" idx="7"/>
          </p:nvPr>
        </p:nvSpPr>
        <p:spPr bwMode="auto"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7" name="Google Shape;317;p48"/>
          <p:cNvSpPr txBox="1"/>
          <p:nvPr>
            <p:ph type="subTitle" idx="8"/>
          </p:nvPr>
        </p:nvSpPr>
        <p:spPr bwMode="auto"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 2" preserve="0" showMasterPhAnim="0" userDrawn="1">
  <p:cSld name="CUSTOM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 bwMode="auto"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type="subTitle" idx="1"/>
          </p:nvPr>
        </p:nvSpPr>
        <p:spPr bwMode="auto">
          <a:xfrm>
            <a:off x="3878479" y="3404434"/>
            <a:ext cx="13806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1" name="Google Shape;321;p49"/>
          <p:cNvSpPr txBox="1"/>
          <p:nvPr>
            <p:ph type="subTitle" idx="2"/>
          </p:nvPr>
        </p:nvSpPr>
        <p:spPr bwMode="auto"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2" name="Google Shape;322;p49"/>
          <p:cNvSpPr txBox="1"/>
          <p:nvPr>
            <p:ph type="subTitle" idx="3"/>
          </p:nvPr>
        </p:nvSpPr>
        <p:spPr bwMode="auto">
          <a:xfrm>
            <a:off x="1160379" y="340443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3" name="Google Shape;323;p49"/>
          <p:cNvSpPr txBox="1"/>
          <p:nvPr>
            <p:ph type="subTitle" idx="4"/>
          </p:nvPr>
        </p:nvSpPr>
        <p:spPr bwMode="auto"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4" name="Google Shape;324;p49"/>
          <p:cNvSpPr txBox="1"/>
          <p:nvPr>
            <p:ph type="subTitle" idx="5"/>
          </p:nvPr>
        </p:nvSpPr>
        <p:spPr bwMode="auto"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5" name="Google Shape;325;p49"/>
          <p:cNvSpPr txBox="1"/>
          <p:nvPr>
            <p:ph type="subTitle" idx="6"/>
          </p:nvPr>
        </p:nvSpPr>
        <p:spPr bwMode="auto"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6" name="Google Shape;326;p49"/>
          <p:cNvSpPr txBox="1"/>
          <p:nvPr>
            <p:ph type="title"/>
          </p:nvPr>
        </p:nvSpPr>
        <p:spPr bwMode="auto">
          <a:xfrm>
            <a:off x="1092825" y="316735"/>
            <a:ext cx="6951899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7" name="Google Shape;327;p4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28" name="Google Shape;328;p49"/>
          <p:cNvGrpSpPr/>
          <p:nvPr/>
        </p:nvGrpSpPr>
        <p:grpSpPr bwMode="auto"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 3" preserve="0" showMasterPhAnim="0" userDrawn="1">
  <p:cSld name="CUSTOM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subTitle" idx="1"/>
          </p:nvPr>
        </p:nvSpPr>
        <p:spPr bwMode="auto">
          <a:xfrm>
            <a:off x="4371899" y="2231747"/>
            <a:ext cx="13806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4" name="Google Shape;334;p50"/>
          <p:cNvSpPr txBox="1"/>
          <p:nvPr>
            <p:ph type="subTitle" idx="2"/>
          </p:nvPr>
        </p:nvSpPr>
        <p:spPr bwMode="auto"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5" name="Google Shape;335;p50"/>
          <p:cNvSpPr txBox="1"/>
          <p:nvPr>
            <p:ph type="subTitle" idx="3"/>
          </p:nvPr>
        </p:nvSpPr>
        <p:spPr bwMode="auto">
          <a:xfrm>
            <a:off x="6878236" y="983309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6" name="Google Shape;336;p50"/>
          <p:cNvSpPr txBox="1"/>
          <p:nvPr>
            <p:ph type="subTitle" idx="4"/>
          </p:nvPr>
        </p:nvSpPr>
        <p:spPr bwMode="auto"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7" name="Google Shape;337;p50"/>
          <p:cNvSpPr txBox="1"/>
          <p:nvPr>
            <p:ph type="subTitle" idx="5"/>
          </p:nvPr>
        </p:nvSpPr>
        <p:spPr bwMode="auto"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8" name="Google Shape;338;p50"/>
          <p:cNvSpPr txBox="1"/>
          <p:nvPr>
            <p:ph type="subTitle" idx="6"/>
          </p:nvPr>
        </p:nvSpPr>
        <p:spPr bwMode="auto"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9" name="Google Shape;339;p50"/>
          <p:cNvSpPr txBox="1"/>
          <p:nvPr>
            <p:ph type="title"/>
          </p:nvPr>
        </p:nvSpPr>
        <p:spPr bwMode="auto"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0" name="Google Shape;340;p5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 bwMode="auto"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5" preserve="0" showMasterPhAnim="0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subTitle" idx="1"/>
          </p:nvPr>
        </p:nvSpPr>
        <p:spPr bwMode="auto">
          <a:xfrm>
            <a:off x="1097425" y="141965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51"/>
          <p:cNvSpPr txBox="1"/>
          <p:nvPr>
            <p:ph type="subTitle" idx="2"/>
          </p:nvPr>
        </p:nvSpPr>
        <p:spPr bwMode="auto"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4" name="Google Shape;344;p51"/>
          <p:cNvSpPr txBox="1"/>
          <p:nvPr>
            <p:ph type="subTitle" idx="3"/>
          </p:nvPr>
        </p:nvSpPr>
        <p:spPr bwMode="auto">
          <a:xfrm>
            <a:off x="1097425" y="266987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5" name="Google Shape;345;p51"/>
          <p:cNvSpPr txBox="1"/>
          <p:nvPr>
            <p:ph type="subTitle" idx="4"/>
          </p:nvPr>
        </p:nvSpPr>
        <p:spPr bwMode="auto"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6" name="Google Shape;346;p51"/>
          <p:cNvSpPr txBox="1"/>
          <p:nvPr>
            <p:ph type="subTitle" idx="5"/>
          </p:nvPr>
        </p:nvSpPr>
        <p:spPr bwMode="auto">
          <a:xfrm>
            <a:off x="6688052" y="141965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7" name="Google Shape;347;p51"/>
          <p:cNvSpPr txBox="1"/>
          <p:nvPr>
            <p:ph type="subTitle" idx="6"/>
          </p:nvPr>
        </p:nvSpPr>
        <p:spPr bwMode="auto"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8" name="Google Shape;348;p51"/>
          <p:cNvSpPr txBox="1"/>
          <p:nvPr>
            <p:ph type="subTitle" idx="7"/>
          </p:nvPr>
        </p:nvSpPr>
        <p:spPr bwMode="auto">
          <a:xfrm>
            <a:off x="6668083" y="26673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9" name="Google Shape;349;p51"/>
          <p:cNvSpPr txBox="1"/>
          <p:nvPr>
            <p:ph type="subTitle" idx="8"/>
          </p:nvPr>
        </p:nvSpPr>
        <p:spPr bwMode="auto"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0" name="Google Shape;350;p51"/>
          <p:cNvSpPr txBox="1"/>
          <p:nvPr>
            <p:ph type="title"/>
          </p:nvPr>
        </p:nvSpPr>
        <p:spPr bwMode="auto"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1" name="Google Shape;351;p5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6" preserve="0" showMasterPhAnim="0" userDrawn="1">
  <p:cSld name="CUSTOM_2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 bwMode="auto"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type="subTitle" idx="1"/>
          </p:nvPr>
        </p:nvSpPr>
        <p:spPr bwMode="auto">
          <a:xfrm>
            <a:off x="5374550" y="304927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5" name="Google Shape;355;p52"/>
          <p:cNvSpPr txBox="1"/>
          <p:nvPr>
            <p:ph type="subTitle" idx="2"/>
          </p:nvPr>
        </p:nvSpPr>
        <p:spPr bwMode="auto">
          <a:xfrm>
            <a:off x="5096250" y="3419673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6" name="Google Shape;356;p52"/>
          <p:cNvSpPr txBox="1"/>
          <p:nvPr>
            <p:ph type="subTitle" idx="3"/>
          </p:nvPr>
        </p:nvSpPr>
        <p:spPr bwMode="auto">
          <a:xfrm>
            <a:off x="7070388" y="304927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7" name="Google Shape;357;p52"/>
          <p:cNvSpPr txBox="1"/>
          <p:nvPr>
            <p:ph type="subTitle" idx="4"/>
          </p:nvPr>
        </p:nvSpPr>
        <p:spPr bwMode="auto">
          <a:xfrm>
            <a:off x="6781652" y="3401875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8" name="Google Shape;358;p52"/>
          <p:cNvSpPr txBox="1"/>
          <p:nvPr>
            <p:ph type="subTitle" idx="5"/>
          </p:nvPr>
        </p:nvSpPr>
        <p:spPr bwMode="auto">
          <a:xfrm>
            <a:off x="7085058" y="169443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9" name="Google Shape;359;p52"/>
          <p:cNvSpPr txBox="1"/>
          <p:nvPr>
            <p:ph type="subTitle" idx="6"/>
          </p:nvPr>
        </p:nvSpPr>
        <p:spPr bwMode="auto">
          <a:xfrm>
            <a:off x="5096252" y="2064834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0" name="Google Shape;360;p52"/>
          <p:cNvSpPr txBox="1"/>
          <p:nvPr>
            <p:ph type="subTitle" idx="7"/>
          </p:nvPr>
        </p:nvSpPr>
        <p:spPr bwMode="auto">
          <a:xfrm>
            <a:off x="5387408" y="169442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1" name="Google Shape;361;p52"/>
          <p:cNvSpPr txBox="1"/>
          <p:nvPr>
            <p:ph type="subTitle" idx="8"/>
          </p:nvPr>
        </p:nvSpPr>
        <p:spPr bwMode="auto">
          <a:xfrm>
            <a:off x="6794721" y="2064830"/>
            <a:ext cx="1532099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2" name="Google Shape;362;p52"/>
          <p:cNvSpPr txBox="1"/>
          <p:nvPr>
            <p:ph type="title"/>
          </p:nvPr>
        </p:nvSpPr>
        <p:spPr bwMode="auto"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3" name="Google Shape;363;p5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364" name="Google Shape;364;p52"/>
          <p:cNvCxnSpPr>
            <a:cxnSpLocks/>
          </p:cNvCxnSpPr>
          <p:nvPr/>
        </p:nvCxnSpPr>
        <p:spPr bwMode="auto"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7" preserve="0" showMasterPhAnim="0" userDrawn="1">
  <p:cSld name="CUSTOM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subTitle" idx="1"/>
          </p:nvPr>
        </p:nvSpPr>
        <p:spPr bwMode="auto">
          <a:xfrm>
            <a:off x="3892017" y="16211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7" name="Google Shape;367;p53"/>
          <p:cNvSpPr txBox="1"/>
          <p:nvPr>
            <p:ph type="subTitle" idx="2"/>
          </p:nvPr>
        </p:nvSpPr>
        <p:spPr bwMode="auto"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8" name="Google Shape;368;p53"/>
          <p:cNvSpPr txBox="1"/>
          <p:nvPr>
            <p:ph type="subTitle" idx="3"/>
          </p:nvPr>
        </p:nvSpPr>
        <p:spPr bwMode="auto">
          <a:xfrm>
            <a:off x="3882600" y="273982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9" name="Google Shape;369;p53"/>
          <p:cNvSpPr txBox="1"/>
          <p:nvPr>
            <p:ph type="subTitle" idx="4"/>
          </p:nvPr>
        </p:nvSpPr>
        <p:spPr bwMode="auto"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0" name="Google Shape;370;p53"/>
          <p:cNvSpPr txBox="1"/>
          <p:nvPr>
            <p:ph type="subTitle" idx="5"/>
          </p:nvPr>
        </p:nvSpPr>
        <p:spPr bwMode="auto">
          <a:xfrm>
            <a:off x="3892017" y="21790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1" name="Google Shape;371;p53"/>
          <p:cNvSpPr txBox="1"/>
          <p:nvPr>
            <p:ph type="subTitle" idx="6"/>
          </p:nvPr>
        </p:nvSpPr>
        <p:spPr bwMode="auto"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2" name="Google Shape;372;p53"/>
          <p:cNvSpPr txBox="1"/>
          <p:nvPr>
            <p:ph type="subTitle" idx="7"/>
          </p:nvPr>
        </p:nvSpPr>
        <p:spPr bwMode="auto">
          <a:xfrm>
            <a:off x="3882600" y="329361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3" name="Google Shape;373;p53"/>
          <p:cNvSpPr txBox="1"/>
          <p:nvPr>
            <p:ph type="subTitle" idx="8"/>
          </p:nvPr>
        </p:nvSpPr>
        <p:spPr bwMode="auto"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4" name="Google Shape;374;p53"/>
          <p:cNvSpPr txBox="1"/>
          <p:nvPr>
            <p:ph type="title"/>
          </p:nvPr>
        </p:nvSpPr>
        <p:spPr bwMode="auto">
          <a:xfrm>
            <a:off x="2654850" y="321156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5" name="Google Shape;375;p5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8" preserve="0" showMasterPhAnim="0" userDrawn="1">
  <p:cSld name="CUSTOM_2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subTitle" idx="1"/>
          </p:nvPr>
        </p:nvSpPr>
        <p:spPr bwMode="auto">
          <a:xfrm>
            <a:off x="2904335" y="1810511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8" name="Google Shape;378;p54"/>
          <p:cNvSpPr txBox="1"/>
          <p:nvPr>
            <p:ph type="subTitle" idx="2"/>
          </p:nvPr>
        </p:nvSpPr>
        <p:spPr bwMode="auto"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9" name="Google Shape;379;p54"/>
          <p:cNvSpPr txBox="1"/>
          <p:nvPr>
            <p:ph type="subTitle" idx="3"/>
          </p:nvPr>
        </p:nvSpPr>
        <p:spPr bwMode="auto">
          <a:xfrm>
            <a:off x="2904335" y="298504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0" name="Google Shape;380;p54"/>
          <p:cNvSpPr txBox="1"/>
          <p:nvPr>
            <p:ph type="subTitle" idx="4"/>
          </p:nvPr>
        </p:nvSpPr>
        <p:spPr bwMode="auto"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1" name="Google Shape;381;p54"/>
          <p:cNvSpPr txBox="1"/>
          <p:nvPr>
            <p:ph type="subTitle" idx="5"/>
          </p:nvPr>
        </p:nvSpPr>
        <p:spPr bwMode="auto">
          <a:xfrm>
            <a:off x="2904335" y="239777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2" name="Google Shape;382;p54"/>
          <p:cNvSpPr txBox="1"/>
          <p:nvPr>
            <p:ph type="subTitle" idx="6"/>
          </p:nvPr>
        </p:nvSpPr>
        <p:spPr bwMode="auto"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3" name="Google Shape;383;p54"/>
          <p:cNvSpPr txBox="1"/>
          <p:nvPr>
            <p:ph type="subTitle" idx="7"/>
          </p:nvPr>
        </p:nvSpPr>
        <p:spPr bwMode="auto">
          <a:xfrm>
            <a:off x="2904335" y="357230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4" name="Google Shape;384;p54"/>
          <p:cNvSpPr txBox="1"/>
          <p:nvPr>
            <p:ph type="subTitle" idx="8"/>
          </p:nvPr>
        </p:nvSpPr>
        <p:spPr bwMode="auto"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5" name="Google Shape;385;p54"/>
          <p:cNvSpPr txBox="1"/>
          <p:nvPr>
            <p:ph type="title"/>
          </p:nvPr>
        </p:nvSpPr>
        <p:spPr bwMode="auto">
          <a:xfrm>
            <a:off x="4605600" y="321156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6" name="Google Shape;386;p5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9" preserve="0" showMasterPhAnim="0" userDrawn="1">
  <p:cSld name="CUSTOM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9" name="Google Shape;389;p55"/>
          <p:cNvSpPr/>
          <p:nvPr/>
        </p:nvSpPr>
        <p:spPr bwMode="auto"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 bwMode="auto"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>
              <a:cxnSpLocks/>
            </p:cNvCxnSpPr>
            <p:nvPr/>
          </p:nvCxnSpPr>
          <p:spPr bwMode="auto"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>
              <a:cxnSpLocks/>
            </p:cNvCxnSpPr>
            <p:nvPr/>
          </p:nvCxnSpPr>
          <p:spPr bwMode="auto"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>
              <a:cxnSpLocks/>
            </p:cNvCxnSpPr>
            <p:nvPr/>
          </p:nvCxnSpPr>
          <p:spPr bwMode="auto"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/>
          <p:nvPr>
            <p:ph type="subTitle" idx="1"/>
          </p:nvPr>
        </p:nvSpPr>
        <p:spPr bwMode="auto"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5" name="Google Shape;395;p55"/>
          <p:cNvSpPr txBox="1"/>
          <p:nvPr>
            <p:ph type="subTitle" idx="2"/>
          </p:nvPr>
        </p:nvSpPr>
        <p:spPr bwMode="auto"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6" name="Google Shape;396;p55"/>
          <p:cNvSpPr txBox="1"/>
          <p:nvPr>
            <p:ph type="subTitle" idx="3"/>
          </p:nvPr>
        </p:nvSpPr>
        <p:spPr bwMode="auto"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7" name="Google Shape;397;p55"/>
          <p:cNvSpPr txBox="1"/>
          <p:nvPr>
            <p:ph type="subTitle" idx="4"/>
          </p:nvPr>
        </p:nvSpPr>
        <p:spPr bwMode="auto"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8" name="Google Shape;398;p55"/>
          <p:cNvSpPr txBox="1"/>
          <p:nvPr>
            <p:ph type="title"/>
          </p:nvPr>
        </p:nvSpPr>
        <p:spPr bwMode="auto">
          <a:xfrm>
            <a:off x="1782363" y="321149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0" preserve="0" showMasterPhAnim="0" userDrawn="1">
  <p:cSld name="CUSTOM_2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1" name="Google Shape;401;p56"/>
          <p:cNvSpPr txBox="1"/>
          <p:nvPr>
            <p:ph type="subTitle" idx="1"/>
          </p:nvPr>
        </p:nvSpPr>
        <p:spPr bwMode="auto"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2" name="Google Shape;402;p56"/>
          <p:cNvSpPr txBox="1"/>
          <p:nvPr>
            <p:ph type="subTitle" idx="2"/>
          </p:nvPr>
        </p:nvSpPr>
        <p:spPr bwMode="auto"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3" name="Google Shape;403;p56"/>
          <p:cNvSpPr txBox="1"/>
          <p:nvPr>
            <p:ph type="subTitle" idx="3"/>
          </p:nvPr>
        </p:nvSpPr>
        <p:spPr bwMode="auto"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4" name="Google Shape;404;p56"/>
          <p:cNvSpPr txBox="1"/>
          <p:nvPr>
            <p:ph type="subTitle" idx="4"/>
          </p:nvPr>
        </p:nvSpPr>
        <p:spPr bwMode="auto"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5" name="Google Shape;405;p56"/>
          <p:cNvSpPr txBox="1"/>
          <p:nvPr>
            <p:ph type="title"/>
          </p:nvPr>
        </p:nvSpPr>
        <p:spPr bwMode="auto"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1" preserve="0" showMasterPhAnim="0" userDrawn="1">
  <p:cSld name="CUSTOM_2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8" name="Google Shape;408;p57"/>
          <p:cNvSpPr/>
          <p:nvPr/>
        </p:nvSpPr>
        <p:spPr bwMode="auto"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 bwMode="auto"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>
            <a:cxnSpLocks/>
          </p:cNvCxnSpPr>
          <p:nvPr/>
        </p:nvCxnSpPr>
        <p:spPr bwMode="auto"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>
            <a:cxnSpLocks/>
          </p:cNvCxnSpPr>
          <p:nvPr/>
        </p:nvCxnSpPr>
        <p:spPr bwMode="auto"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/>
          <p:nvPr>
            <p:ph type="subTitle" idx="1"/>
          </p:nvPr>
        </p:nvSpPr>
        <p:spPr bwMode="auto">
          <a:xfrm>
            <a:off x="638712" y="369595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3" name="Google Shape;413;p57"/>
          <p:cNvSpPr txBox="1"/>
          <p:nvPr>
            <p:ph type="subTitle" idx="2"/>
          </p:nvPr>
        </p:nvSpPr>
        <p:spPr bwMode="auto"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4" name="Google Shape;414;p57"/>
          <p:cNvSpPr txBox="1"/>
          <p:nvPr>
            <p:ph type="subTitle" idx="3"/>
          </p:nvPr>
        </p:nvSpPr>
        <p:spPr bwMode="auto">
          <a:xfrm>
            <a:off x="638712" y="2708842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5" name="Google Shape;415;p57"/>
          <p:cNvSpPr txBox="1"/>
          <p:nvPr>
            <p:ph type="subTitle" idx="4"/>
          </p:nvPr>
        </p:nvSpPr>
        <p:spPr bwMode="auto"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6" name="Google Shape;416;p57"/>
          <p:cNvSpPr txBox="1"/>
          <p:nvPr>
            <p:ph type="subTitle" idx="5"/>
          </p:nvPr>
        </p:nvSpPr>
        <p:spPr bwMode="auto">
          <a:xfrm>
            <a:off x="5659138" y="81758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7" name="Google Shape;417;p57"/>
          <p:cNvSpPr txBox="1"/>
          <p:nvPr>
            <p:ph type="subTitle" idx="6"/>
          </p:nvPr>
        </p:nvSpPr>
        <p:spPr bwMode="auto"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8" name="Google Shape;418;p57"/>
          <p:cNvSpPr txBox="1"/>
          <p:nvPr>
            <p:ph type="subTitle" idx="7"/>
          </p:nvPr>
        </p:nvSpPr>
        <p:spPr bwMode="auto">
          <a:xfrm>
            <a:off x="5659138" y="18041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9" name="Google Shape;419;p57"/>
          <p:cNvSpPr txBox="1"/>
          <p:nvPr>
            <p:ph type="subTitle" idx="8"/>
          </p:nvPr>
        </p:nvSpPr>
        <p:spPr bwMode="auto"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0" name="Google Shape;420;p57"/>
          <p:cNvSpPr txBox="1"/>
          <p:nvPr>
            <p:ph type="title"/>
          </p:nvPr>
        </p:nvSpPr>
        <p:spPr bwMode="auto"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2" preserve="0" showMasterPhAnim="0" userDrawn="1">
  <p:cSld name="CUSTOM_2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3" name="Google Shape;423;p58"/>
          <p:cNvSpPr txBox="1"/>
          <p:nvPr>
            <p:ph type="subTitle" idx="1"/>
          </p:nvPr>
        </p:nvSpPr>
        <p:spPr bwMode="auto">
          <a:xfrm>
            <a:off x="2844037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4" name="Google Shape;424;p58"/>
          <p:cNvSpPr txBox="1"/>
          <p:nvPr>
            <p:ph type="subTitle" idx="2"/>
          </p:nvPr>
        </p:nvSpPr>
        <p:spPr bwMode="auto"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5" name="Google Shape;425;p58"/>
          <p:cNvSpPr txBox="1"/>
          <p:nvPr>
            <p:ph type="subTitle" idx="3"/>
          </p:nvPr>
        </p:nvSpPr>
        <p:spPr bwMode="auto">
          <a:xfrm>
            <a:off x="766887" y="1738347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6" name="Google Shape;426;p58"/>
          <p:cNvSpPr txBox="1"/>
          <p:nvPr>
            <p:ph type="subTitle" idx="4"/>
          </p:nvPr>
        </p:nvSpPr>
        <p:spPr bwMode="auto"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7" name="Google Shape;427;p58"/>
          <p:cNvSpPr txBox="1"/>
          <p:nvPr>
            <p:ph type="subTitle" idx="5"/>
          </p:nvPr>
        </p:nvSpPr>
        <p:spPr bwMode="auto">
          <a:xfrm>
            <a:off x="4919363" y="17383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8" name="Google Shape;428;p58"/>
          <p:cNvSpPr txBox="1"/>
          <p:nvPr>
            <p:ph type="subTitle" idx="6"/>
          </p:nvPr>
        </p:nvSpPr>
        <p:spPr bwMode="auto"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9" name="Google Shape;429;p58"/>
          <p:cNvSpPr txBox="1"/>
          <p:nvPr>
            <p:ph type="subTitle" idx="7"/>
          </p:nvPr>
        </p:nvSpPr>
        <p:spPr bwMode="auto">
          <a:xfrm>
            <a:off x="6996513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0" name="Google Shape;430;p58"/>
          <p:cNvSpPr txBox="1"/>
          <p:nvPr>
            <p:ph type="subTitle" idx="8"/>
          </p:nvPr>
        </p:nvSpPr>
        <p:spPr bwMode="auto"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1" name="Google Shape;431;p58"/>
          <p:cNvSpPr txBox="1"/>
          <p:nvPr>
            <p:ph type="title"/>
          </p:nvPr>
        </p:nvSpPr>
        <p:spPr bwMode="auto"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 bwMode="auto"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4" name="Google Shape;434;p59"/>
          <p:cNvSpPr/>
          <p:nvPr/>
        </p:nvSpPr>
        <p:spPr bwMode="auto"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 bwMode="auto"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 bwMode="auto"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7" name="Google Shape;437;p59"/>
          <p:cNvSpPr txBox="1"/>
          <p:nvPr>
            <p:ph type="subTitle" idx="1"/>
          </p:nvPr>
        </p:nvSpPr>
        <p:spPr bwMode="auto"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cxnSp>
        <p:nvCxnSpPr>
          <p:cNvPr id="438" name="Google Shape;438;p59"/>
          <p:cNvCxnSpPr>
            <a:cxnSpLocks/>
          </p:cNvCxnSpPr>
          <p:nvPr/>
        </p:nvCxnSpPr>
        <p:spPr bwMode="auto"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userDrawn="1">
  <p:cSld name="CUSTOM_2_1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subTitle" idx="1"/>
          </p:nvPr>
        </p:nvSpPr>
        <p:spPr bwMode="auto"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 bwMode="auto"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userDrawn="1">
  <p:cSld name="CUSTOM_2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3" name="Google Shape;443;p61"/>
          <p:cNvSpPr txBox="1"/>
          <p:nvPr>
            <p:ph type="subTitle" idx="1"/>
          </p:nvPr>
        </p:nvSpPr>
        <p:spPr bwMode="auto">
          <a:xfrm>
            <a:off x="2844037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4" name="Google Shape;444;p61"/>
          <p:cNvSpPr txBox="1"/>
          <p:nvPr>
            <p:ph type="subTitle" idx="2"/>
          </p:nvPr>
        </p:nvSpPr>
        <p:spPr bwMode="auto"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5" name="Google Shape;445;p61"/>
          <p:cNvSpPr txBox="1"/>
          <p:nvPr>
            <p:ph type="subTitle" idx="3"/>
          </p:nvPr>
        </p:nvSpPr>
        <p:spPr bwMode="auto">
          <a:xfrm>
            <a:off x="766887" y="1738347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6" name="Google Shape;446;p61"/>
          <p:cNvSpPr txBox="1"/>
          <p:nvPr>
            <p:ph type="subTitle" idx="4"/>
          </p:nvPr>
        </p:nvSpPr>
        <p:spPr bwMode="auto"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7" name="Google Shape;447;p61"/>
          <p:cNvSpPr txBox="1"/>
          <p:nvPr>
            <p:ph type="subTitle" idx="5"/>
          </p:nvPr>
        </p:nvSpPr>
        <p:spPr bwMode="auto">
          <a:xfrm>
            <a:off x="4919363" y="17383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8" name="Google Shape;448;p61"/>
          <p:cNvSpPr txBox="1"/>
          <p:nvPr>
            <p:ph type="subTitle" idx="6"/>
          </p:nvPr>
        </p:nvSpPr>
        <p:spPr bwMode="auto"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9" name="Google Shape;449;p61"/>
          <p:cNvSpPr txBox="1"/>
          <p:nvPr>
            <p:ph type="subTitle" idx="7"/>
          </p:nvPr>
        </p:nvSpPr>
        <p:spPr bwMode="auto">
          <a:xfrm>
            <a:off x="6996513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0" name="Google Shape;450;p61"/>
          <p:cNvSpPr txBox="1"/>
          <p:nvPr>
            <p:ph type="subTitle" idx="8"/>
          </p:nvPr>
        </p:nvSpPr>
        <p:spPr bwMode="auto"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" name="Google Shape;47;p8"/>
          <p:cNvSpPr/>
          <p:nvPr/>
        </p:nvSpPr>
        <p:spPr bwMode="auto"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48" name="Google Shape;48;p8"/>
          <p:cNvCxnSpPr>
            <a:cxnSpLocks/>
          </p:cNvCxnSpPr>
          <p:nvPr/>
        </p:nvCxnSpPr>
        <p:spPr bwMode="auto"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/>
          <p:nvPr>
            <p:ph type="subTitle" idx="1"/>
          </p:nvPr>
        </p:nvSpPr>
        <p:spPr bwMode="auto"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8"/>
          <p:cNvSpPr txBox="1"/>
          <p:nvPr>
            <p:ph type="subTitle" idx="2"/>
          </p:nvPr>
        </p:nvSpPr>
        <p:spPr bwMode="auto"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 bwMode="auto"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53" name="Google Shape;53;p9"/>
          <p:cNvCxnSpPr>
            <a:cxnSpLocks/>
          </p:cNvCxnSpPr>
          <p:nvPr/>
        </p:nvCxnSpPr>
        <p:spPr bwMode="auto"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>
            <p:ph type="subTitle" idx="1"/>
          </p:nvPr>
        </p:nvSpPr>
        <p:spPr bwMode="auto"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 bwMode="auto"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10"/>
          <p:cNvSpPr txBox="1"/>
          <p:nvPr>
            <p:ph type="body" idx="1"/>
          </p:nvPr>
        </p:nvSpPr>
        <p:spPr bwMode="auto"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subTitle" idx="1"/>
          </p:nvPr>
        </p:nvSpPr>
        <p:spPr bwMode="auto"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Авлеева Ульяна, Варфоломеева Екатерина, Лаптев Егор</a:t>
            </a:r>
            <a:endParaRPr/>
          </a:p>
        </p:txBody>
      </p:sp>
      <p:sp>
        <p:nvSpPr>
          <p:cNvPr id="456" name="Google Shape;456;p62"/>
          <p:cNvSpPr txBox="1"/>
          <p:nvPr>
            <p:ph type="ctrTitle"/>
          </p:nvPr>
        </p:nvSpPr>
        <p:spPr bwMode="auto"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</a:t>
            </a:r>
            <a:endParaRPr>
              <a:solidFill>
                <a:schemeClr val="dk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>
                <a:solidFill>
                  <a:schemeClr val="lt1"/>
                </a:solidFill>
              </a:rPr>
              <a:t>Name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БД</a:t>
            </a:r>
            <a:endParaRPr/>
          </a:p>
        </p:txBody>
      </p:sp>
      <p:sp>
        <p:nvSpPr>
          <p:cNvPr id="547" name="Google Shape;547;p71"/>
          <p:cNvSpPr/>
          <p:nvPr/>
        </p:nvSpPr>
        <p:spPr bwMode="auto">
          <a:xfrm>
            <a:off x="2615875" y="1951525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8" name="Google Shape;548;p71"/>
          <p:cNvSpPr/>
          <p:nvPr/>
        </p:nvSpPr>
        <p:spPr bwMode="auto">
          <a:xfrm>
            <a:off x="2347925" y="2944900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9" name="Google Shape;549;p71"/>
          <p:cNvSpPr/>
          <p:nvPr/>
        </p:nvSpPr>
        <p:spPr bwMode="auto">
          <a:xfrm>
            <a:off x="2654125" y="3860450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50" name="Google Shape;550;p7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35547" y="1036488"/>
            <a:ext cx="2963450" cy="36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660797" y="1417450"/>
            <a:ext cx="5340203" cy="29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 bwMode="auto">
          <a:xfrm flipH="0" flipV="0">
            <a:off x="713224" y="310900"/>
            <a:ext cx="71031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Планы на будущее</a:t>
            </a:r>
            <a:endParaRPr/>
          </a:p>
        </p:txBody>
      </p:sp>
      <p:sp>
        <p:nvSpPr>
          <p:cNvPr id="557" name="Google Shape;557;p72"/>
          <p:cNvSpPr txBox="1"/>
          <p:nvPr/>
        </p:nvSpPr>
        <p:spPr bwMode="auto">
          <a:xfrm flipH="0" flipV="0">
            <a:off x="5600275" y="1875899"/>
            <a:ext cx="3084975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Добавить лайки</a:t>
            </a:r>
            <a:endParaRPr lang="en"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Добавить привычки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Расширить возможности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Улучшить интерфейс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Расширить существующего функционала</a:t>
            </a:r>
            <a:endParaRPr lang="en"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</p:txBody>
      </p:sp>
      <p:sp>
        <p:nvSpPr>
          <p:cNvPr id="558" name="Google Shape;558;p72"/>
          <p:cNvSpPr/>
          <p:nvPr/>
        </p:nvSpPr>
        <p:spPr bwMode="auto">
          <a:xfrm>
            <a:off x="1157450" y="1603207"/>
            <a:ext cx="3677700" cy="23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9" name="Google Shape;559;p72"/>
          <p:cNvSpPr/>
          <p:nvPr/>
        </p:nvSpPr>
        <p:spPr bwMode="auto">
          <a:xfrm>
            <a:off x="792500" y="3851023"/>
            <a:ext cx="4407600" cy="311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0" name="Google Shape;560;p72"/>
          <p:cNvSpPr/>
          <p:nvPr/>
        </p:nvSpPr>
        <p:spPr bwMode="auto">
          <a:xfrm>
            <a:off x="2475649" y="3938488"/>
            <a:ext cx="1041300" cy="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872001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2281" y="1656823"/>
            <a:ext cx="3505968" cy="207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 bwMode="auto"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Thanks</a:t>
            </a:r>
            <a:endParaRPr/>
          </a:p>
        </p:txBody>
      </p:sp>
      <p:sp>
        <p:nvSpPr>
          <p:cNvPr id="567" name="Google Shape;567;p73"/>
          <p:cNvSpPr txBox="1"/>
          <p:nvPr>
            <p:ph type="subTitle" idx="1"/>
          </p:nvPr>
        </p:nvSpPr>
        <p:spPr bwMode="auto"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7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Обратная связь: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web_yl@mail.ru</a:t>
            </a:r>
            <a:endParaRPr/>
          </a:p>
        </p:txBody>
      </p:sp>
      <p:sp>
        <p:nvSpPr>
          <p:cNvPr id="568" name="Google Shape;568;p73"/>
          <p:cNvSpPr/>
          <p:nvPr/>
        </p:nvSpPr>
        <p:spPr bwMode="auto">
          <a:xfrm>
            <a:off x="3320350" y="3650500"/>
            <a:ext cx="2604600" cy="930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9" name="Google Shape;569;p73"/>
          <p:cNvSpPr txBox="1"/>
          <p:nvPr>
            <p:ph type="subTitle" idx="1"/>
          </p:nvPr>
        </p:nvSpPr>
        <p:spPr bwMode="auto">
          <a:xfrm>
            <a:off x="3320350" y="3727875"/>
            <a:ext cx="2604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/>
              <a:t>https://github.com/Komarik230/WEB_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 Name</a:t>
            </a:r>
            <a:endParaRPr/>
          </a:p>
        </p:txBody>
      </p:sp>
      <p:sp>
        <p:nvSpPr>
          <p:cNvPr id="462" name="Google Shape;462;p63"/>
          <p:cNvSpPr txBox="1"/>
          <p:nvPr>
            <p:ph type="subTitle" idx="1"/>
          </p:nvPr>
        </p:nvSpPr>
        <p:spPr bwMode="auto"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>
                <a:latin typeface="Overpass Light"/>
                <a:ea typeface="Overpass Light"/>
                <a:cs typeface="Overpass Light"/>
              </a:rPr>
              <a:t>Сервис для вдохновения, мотивации и развлечения</a:t>
            </a:r>
            <a:endParaRPr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>
              <a:latin typeface="Overpass Light"/>
              <a:ea typeface="Overpass Light"/>
              <a:cs typeface="Overpass Light"/>
            </a:endParaRPr>
          </a:p>
        </p:txBody>
      </p:sp>
      <p:pic>
        <p:nvPicPr>
          <p:cNvPr id="463" name="Google Shape;463;p6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490775" y="1894863"/>
            <a:ext cx="41624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/>
          <p:nvPr/>
        </p:nvSpPr>
        <p:spPr bwMode="auto">
          <a:xfrm>
            <a:off x="1500300" y="13464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9" name="Google Shape;469;p64"/>
          <p:cNvSpPr/>
          <p:nvPr/>
        </p:nvSpPr>
        <p:spPr bwMode="auto">
          <a:xfrm>
            <a:off x="1500300" y="3245575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0" name="Google Shape;470;p64"/>
          <p:cNvSpPr txBox="1"/>
          <p:nvPr>
            <p:ph type="title"/>
          </p:nvPr>
        </p:nvSpPr>
        <p:spPr bwMode="auto">
          <a:xfrm flipH="0" flipV="0">
            <a:off x="625275" y="374692"/>
            <a:ext cx="5916180" cy="7236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Возможности сайта:</a:t>
            </a:r>
            <a:endParaRPr/>
          </a:p>
        </p:txBody>
      </p:sp>
      <p:cxnSp>
        <p:nvCxnSpPr>
          <p:cNvPr id="471" name="Google Shape;471;p64"/>
          <p:cNvCxnSpPr>
            <a:cxnSpLocks/>
          </p:cNvCxnSpPr>
          <p:nvPr/>
        </p:nvCxnSpPr>
        <p:spPr bwMode="auto">
          <a:xfrm>
            <a:off x="9044950" y="1353300"/>
            <a:ext cx="0" cy="4448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64"/>
          <p:cNvCxnSpPr>
            <a:cxnSpLocks/>
          </p:cNvCxnSpPr>
          <p:nvPr/>
        </p:nvCxnSpPr>
        <p:spPr bwMode="auto">
          <a:xfrm>
            <a:off x="9044950" y="3253225"/>
            <a:ext cx="0" cy="4448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64"/>
          <p:cNvSpPr txBox="1"/>
          <p:nvPr>
            <p:ph type="title" idx="2"/>
          </p:nvPr>
        </p:nvSpPr>
        <p:spPr bwMode="auto"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64"/>
          <p:cNvSpPr txBox="1"/>
          <p:nvPr>
            <p:ph type="subTitle" idx="1"/>
          </p:nvPr>
        </p:nvSpPr>
        <p:spPr bwMode="auto"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Планируй</a:t>
            </a:r>
            <a:endParaRPr/>
          </a:p>
        </p:txBody>
      </p:sp>
      <p:sp>
        <p:nvSpPr>
          <p:cNvPr id="475" name="Google Shape;475;p64"/>
          <p:cNvSpPr txBox="1"/>
          <p:nvPr>
            <p:ph type="subTitle" idx="3"/>
          </p:nvPr>
        </p:nvSpPr>
        <p:spPr bwMode="auto">
          <a:xfrm>
            <a:off x="1465040" y="239551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Для этого создан календарь</a:t>
            </a:r>
            <a:endParaRPr/>
          </a:p>
        </p:txBody>
      </p:sp>
      <p:sp>
        <p:nvSpPr>
          <p:cNvPr id="476" name="Google Shape;476;p64"/>
          <p:cNvSpPr txBox="1"/>
          <p:nvPr>
            <p:ph type="title" idx="4"/>
          </p:nvPr>
        </p:nvSpPr>
        <p:spPr bwMode="auto"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477" name="Google Shape;477;p64"/>
          <p:cNvSpPr txBox="1"/>
          <p:nvPr>
            <p:ph type="subTitle" idx="5"/>
          </p:nvPr>
        </p:nvSpPr>
        <p:spPr bwMode="auto"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Познавай</a:t>
            </a:r>
            <a:endParaRPr/>
          </a:p>
        </p:txBody>
      </p:sp>
      <p:sp>
        <p:nvSpPr>
          <p:cNvPr id="478" name="Google Shape;478;p64"/>
          <p:cNvSpPr txBox="1"/>
          <p:nvPr>
            <p:ph type="subTitle" idx="6"/>
          </p:nvPr>
        </p:nvSpPr>
        <p:spPr bwMode="auto">
          <a:xfrm>
            <a:off x="3852975" y="2357077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На сервере можно почитать различные истории</a:t>
            </a:r>
            <a:endParaRPr/>
          </a:p>
        </p:txBody>
      </p:sp>
      <p:sp>
        <p:nvSpPr>
          <p:cNvPr id="479" name="Google Shape;479;p64"/>
          <p:cNvSpPr txBox="1"/>
          <p:nvPr>
            <p:ph type="title" idx="7"/>
          </p:nvPr>
        </p:nvSpPr>
        <p:spPr bwMode="auto"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64"/>
          <p:cNvSpPr txBox="1"/>
          <p:nvPr>
            <p:ph type="subTitle" idx="8"/>
          </p:nvPr>
        </p:nvSpPr>
        <p:spPr bwMode="auto"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Смейся</a:t>
            </a:r>
            <a:endParaRPr/>
          </a:p>
        </p:txBody>
      </p:sp>
      <p:sp>
        <p:nvSpPr>
          <p:cNvPr id="481" name="Google Shape;481;p64"/>
          <p:cNvSpPr txBox="1"/>
          <p:nvPr>
            <p:ph type="subTitle" idx="9"/>
          </p:nvPr>
        </p:nvSpPr>
        <p:spPr bwMode="auto"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Для этого есть мемы</a:t>
            </a:r>
            <a:endParaRPr/>
          </a:p>
        </p:txBody>
      </p:sp>
      <p:sp>
        <p:nvSpPr>
          <p:cNvPr id="482" name="Google Shape;482;p64"/>
          <p:cNvSpPr txBox="1"/>
          <p:nvPr>
            <p:ph type="title" idx="13"/>
          </p:nvPr>
        </p:nvSpPr>
        <p:spPr bwMode="auto"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64"/>
          <p:cNvSpPr txBox="1"/>
          <p:nvPr>
            <p:ph type="subTitle" idx="14"/>
          </p:nvPr>
        </p:nvSpPr>
        <p:spPr bwMode="auto"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Мотивируйся</a:t>
            </a:r>
            <a:endParaRPr/>
          </a:p>
        </p:txBody>
      </p:sp>
      <p:sp>
        <p:nvSpPr>
          <p:cNvPr id="484" name="Google Shape;484;p64"/>
          <p:cNvSpPr txBox="1"/>
          <p:nvPr>
            <p:ph type="subTitle" idx="15"/>
          </p:nvPr>
        </p:nvSpPr>
        <p:spPr bwMode="auto">
          <a:xfrm>
            <a:off x="1465040" y="42285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Мотивоционные цитаты в помощь</a:t>
            </a:r>
            <a:endParaRPr/>
          </a:p>
        </p:txBody>
      </p:sp>
      <p:sp>
        <p:nvSpPr>
          <p:cNvPr id="485" name="Google Shape;485;p64"/>
          <p:cNvSpPr txBox="1"/>
          <p:nvPr>
            <p:ph type="title" idx="16"/>
          </p:nvPr>
        </p:nvSpPr>
        <p:spPr bwMode="auto"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05</a:t>
            </a:r>
            <a:endParaRPr/>
          </a:p>
        </p:txBody>
      </p:sp>
      <p:sp>
        <p:nvSpPr>
          <p:cNvPr id="486" name="Google Shape;486;p64"/>
          <p:cNvSpPr txBox="1"/>
          <p:nvPr>
            <p:ph type="subTitle" idx="17"/>
          </p:nvPr>
        </p:nvSpPr>
        <p:spPr bwMode="auto"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Узнавай</a:t>
            </a:r>
            <a:endParaRPr/>
          </a:p>
        </p:txBody>
      </p:sp>
      <p:sp>
        <p:nvSpPr>
          <p:cNvPr id="487" name="Google Shape;487;p64"/>
          <p:cNvSpPr txBox="1"/>
          <p:nvPr>
            <p:ph type="subTitle" idx="18"/>
          </p:nvPr>
        </p:nvSpPr>
        <p:spPr bwMode="auto">
          <a:xfrm>
            <a:off x="3919575" y="4176002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Есть возможность узнать какой сегодня праздник</a:t>
            </a:r>
            <a:endParaRPr/>
          </a:p>
        </p:txBody>
      </p:sp>
      <p:sp>
        <p:nvSpPr>
          <p:cNvPr id="488" name="Google Shape;488;p64"/>
          <p:cNvSpPr txBox="1"/>
          <p:nvPr>
            <p:ph type="title" idx="19"/>
          </p:nvPr>
        </p:nvSpPr>
        <p:spPr bwMode="auto"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06</a:t>
            </a:r>
            <a:endParaRPr/>
          </a:p>
        </p:txBody>
      </p:sp>
      <p:sp>
        <p:nvSpPr>
          <p:cNvPr id="489" name="Google Shape;489;p64"/>
          <p:cNvSpPr txBox="1"/>
          <p:nvPr>
            <p:ph type="subTitle" idx="20"/>
          </p:nvPr>
        </p:nvSpPr>
        <p:spPr bwMode="auto"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Делись</a:t>
            </a:r>
            <a:endParaRPr/>
          </a:p>
        </p:txBody>
      </p:sp>
      <p:sp>
        <p:nvSpPr>
          <p:cNvPr id="490" name="Google Shape;490;p64"/>
          <p:cNvSpPr txBox="1"/>
          <p:nvPr>
            <p:ph type="subTitle" idx="21"/>
          </p:nvPr>
        </p:nvSpPr>
        <p:spPr bwMode="auto">
          <a:xfrm>
            <a:off x="6371656" y="422852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Можно опубликовать новости, которые увидят другие пользователи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1084918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636749" y="116295"/>
            <a:ext cx="5642659" cy="4900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type="subTitle" idx="1"/>
          </p:nvPr>
        </p:nvSpPr>
        <p:spPr bwMode="auto">
          <a:xfrm>
            <a:off x="5197324" y="2269649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Место, где каждый пользователь может заявить о себе</a:t>
            </a:r>
            <a:endParaRPr/>
          </a:p>
        </p:txBody>
      </p:sp>
      <p:sp>
        <p:nvSpPr>
          <p:cNvPr id="508" name="Google Shape;508;p67"/>
          <p:cNvSpPr txBox="1"/>
          <p:nvPr>
            <p:ph type="title"/>
          </p:nvPr>
        </p:nvSpPr>
        <p:spPr bwMode="auto">
          <a:xfrm>
            <a:off x="5149699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Лента</a:t>
            </a:r>
            <a:endParaRPr/>
          </a:p>
        </p:txBody>
      </p:sp>
      <p:cxnSp>
        <p:nvCxnSpPr>
          <p:cNvPr id="509" name="Google Shape;509;p67"/>
          <p:cNvCxnSpPr>
            <a:cxnSpLocks/>
          </p:cNvCxnSpPr>
          <p:nvPr/>
        </p:nvCxnSpPr>
        <p:spPr bwMode="auto"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67"/>
          <p:cNvCxnSpPr>
            <a:cxnSpLocks/>
          </p:cNvCxnSpPr>
          <p:nvPr/>
        </p:nvCxnSpPr>
        <p:spPr bwMode="auto"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7"/>
          <p:cNvCxnSpPr>
            <a:cxnSpLocks/>
          </p:cNvCxnSpPr>
          <p:nvPr/>
        </p:nvCxnSpPr>
        <p:spPr bwMode="auto"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13613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0450" y="1365543"/>
            <a:ext cx="4957693" cy="2406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17" name="Google Shape;517;p68"/>
          <p:cNvCxnSpPr>
            <a:cxnSpLocks/>
          </p:cNvCxnSpPr>
          <p:nvPr/>
        </p:nvCxnSpPr>
        <p:spPr bwMode="auto"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68"/>
          <p:cNvCxnSpPr>
            <a:cxnSpLocks/>
          </p:cNvCxnSpPr>
          <p:nvPr/>
        </p:nvCxnSpPr>
        <p:spPr bwMode="auto"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68"/>
          <p:cNvCxnSpPr>
            <a:cxnSpLocks/>
          </p:cNvCxnSpPr>
          <p:nvPr/>
        </p:nvCxnSpPr>
        <p:spPr bwMode="auto"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335475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6084" y="275977"/>
            <a:ext cx="8661730" cy="459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27" name="Google Shape;527;p69"/>
          <p:cNvGrpSpPr/>
          <p:nvPr/>
        </p:nvGrpSpPr>
        <p:grpSpPr bwMode="auto"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528" name="Google Shape;528;p6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6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6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286734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7625" y="98548"/>
            <a:ext cx="4931762" cy="2393826"/>
          </a:xfrm>
          <a:prstGeom prst="rect">
            <a:avLst/>
          </a:prstGeom>
        </p:spPr>
      </p:pic>
      <p:pic>
        <p:nvPicPr>
          <p:cNvPr id="3156996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78250" y="2348794"/>
            <a:ext cx="5554625" cy="2696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01791412" name="Google Shape;527;p69"/>
          <p:cNvGrpSpPr/>
          <p:nvPr/>
        </p:nvGrpSpPr>
        <p:grpSpPr bwMode="auto"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172929902" name="Google Shape;528;p6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675368" name="Google Shape;529;p6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961986" name="Google Shape;530;p6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2990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373" y="1047749"/>
            <a:ext cx="4844669" cy="2746375"/>
          </a:xfrm>
          <a:prstGeom prst="rect">
            <a:avLst/>
          </a:prstGeom>
        </p:spPr>
      </p:pic>
      <p:pic>
        <p:nvPicPr>
          <p:cNvPr id="16156797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2940" y="95250"/>
            <a:ext cx="452786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5" name="Google Shape;535;p70"/>
          <p:cNvPicPr/>
          <p:nvPr/>
        </p:nvPicPr>
        <p:blipFill>
          <a:blip r:embed="rId2">
            <a:alphaModFix/>
          </a:blip>
          <a:srcRect l="24439" t="-137" r="36670" b="1885"/>
          <a:stretch/>
        </p:blipFill>
        <p:spPr bwMode="auto">
          <a:xfrm>
            <a:off x="0" y="-7350"/>
            <a:ext cx="2041801" cy="51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>
            <p:ph type="title"/>
          </p:nvPr>
        </p:nvSpPr>
        <p:spPr bwMode="auto">
          <a:xfrm flipH="0" flipV="0">
            <a:off x="2747999" y="1752325"/>
            <a:ext cx="363075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Реализация бота</a:t>
            </a:r>
            <a:endParaRPr/>
          </a:p>
        </p:txBody>
      </p:sp>
      <p:grpSp>
        <p:nvGrpSpPr>
          <p:cNvPr id="537" name="Google Shape;537;p70"/>
          <p:cNvGrpSpPr/>
          <p:nvPr/>
        </p:nvGrpSpPr>
        <p:grpSpPr bwMode="auto">
          <a:xfrm>
            <a:off x="114173" y="96025"/>
            <a:ext cx="1927585" cy="4941000"/>
            <a:chOff x="114175" y="96025"/>
            <a:chExt cx="2081400" cy="4941000"/>
          </a:xfrm>
        </p:grpSpPr>
        <p:cxnSp>
          <p:nvCxnSpPr>
            <p:cNvPr id="538" name="Google Shape;538;p70"/>
            <p:cNvCxnSpPr>
              <a:cxnSpLocks/>
            </p:cNvCxnSpPr>
            <p:nvPr/>
          </p:nvCxnSpPr>
          <p:spPr bwMode="auto">
            <a:xfrm>
              <a:off x="114175" y="5036881"/>
              <a:ext cx="208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70"/>
            <p:cNvGrpSpPr/>
            <p:nvPr/>
          </p:nvGrpSpPr>
          <p:grpSpPr bwMode="auto">
            <a:xfrm>
              <a:off x="114175" y="96025"/>
              <a:ext cx="2081400" cy="4941000"/>
              <a:chOff x="114175" y="96025"/>
              <a:chExt cx="2081400" cy="4941000"/>
            </a:xfrm>
          </p:grpSpPr>
          <p:cxnSp>
            <p:nvCxnSpPr>
              <p:cNvPr id="540" name="Google Shape;540;p70"/>
              <p:cNvCxnSpPr>
                <a:cxnSpLocks/>
              </p:cNvCxnSpPr>
              <p:nvPr/>
            </p:nvCxnSpPr>
            <p:spPr bwMode="auto">
              <a:xfrm>
                <a:off x="114175" y="105428"/>
                <a:ext cx="208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70"/>
              <p:cNvCxnSpPr>
                <a:cxnSpLocks/>
              </p:cNvCxnSpPr>
              <p:nvPr/>
            </p:nvCxnSpPr>
            <p:spPr bwMode="auto">
              <a:xfrm>
                <a:off x="119375" y="96025"/>
                <a:ext cx="0" cy="4941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169564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677098" y="396874"/>
            <a:ext cx="2278026" cy="459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R7-Office/7.2.0.134</Application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